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54" r:id="rId1"/>
  </p:sldMasterIdLst>
  <p:sldIdLst>
    <p:sldId id="274" r:id="rId2"/>
    <p:sldId id="257" r:id="rId3"/>
    <p:sldId id="260" r:id="rId4"/>
    <p:sldId id="263" r:id="rId5"/>
    <p:sldId id="256" r:id="rId6"/>
    <p:sldId id="280" r:id="rId7"/>
    <p:sldId id="264" r:id="rId8"/>
    <p:sldId id="279" r:id="rId9"/>
    <p:sldId id="261" r:id="rId10"/>
    <p:sldId id="277" r:id="rId11"/>
    <p:sldId id="281" r:id="rId12"/>
    <p:sldId id="267" r:id="rId13"/>
    <p:sldId id="269" r:id="rId14"/>
    <p:sldId id="268" r:id="rId15"/>
    <p:sldId id="276" r:id="rId16"/>
    <p:sldId id="275" r:id="rId17"/>
    <p:sldId id="271" r:id="rId18"/>
    <p:sldId id="25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43FAF"/>
    <a:srgbClr val="AA1EAA"/>
    <a:srgbClr val="085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5691-D9A5-41FD-A99C-A28E345F0454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3A91-1F25-452B-800D-74D222F42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1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5691-D9A5-41FD-A99C-A28E345F0454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3A91-1F25-452B-800D-74D222F42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6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5691-D9A5-41FD-A99C-A28E345F0454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3A91-1F25-452B-800D-74D222F42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30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5691-D9A5-41FD-A99C-A28E345F0454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3A91-1F25-452B-800D-74D222F420F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1381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5691-D9A5-41FD-A99C-A28E345F0454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3A91-1F25-452B-800D-74D222F42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63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5691-D9A5-41FD-A99C-A28E345F0454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3A91-1F25-452B-800D-74D222F42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59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5691-D9A5-41FD-A99C-A28E345F0454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3A91-1F25-452B-800D-74D222F42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35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5691-D9A5-41FD-A99C-A28E345F0454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3A91-1F25-452B-800D-74D222F42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17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5691-D9A5-41FD-A99C-A28E345F0454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3A91-1F25-452B-800D-74D222F42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6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5691-D9A5-41FD-A99C-A28E345F0454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3A91-1F25-452B-800D-74D222F42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48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5691-D9A5-41FD-A99C-A28E345F0454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3A91-1F25-452B-800D-74D222F42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84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5691-D9A5-41FD-A99C-A28E345F0454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3A91-1F25-452B-800D-74D222F42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5691-D9A5-41FD-A99C-A28E345F0454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3A91-1F25-452B-800D-74D222F42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6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5691-D9A5-41FD-A99C-A28E345F0454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3A91-1F25-452B-800D-74D222F42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87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5691-D9A5-41FD-A99C-A28E345F0454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3A91-1F25-452B-800D-74D222F42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16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5691-D9A5-41FD-A99C-A28E345F0454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3A91-1F25-452B-800D-74D222F42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2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5691-D9A5-41FD-A99C-A28E345F0454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3A91-1F25-452B-800D-74D222F42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49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5415691-D9A5-41FD-A99C-A28E345F0454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DB03A91-1F25-452B-800D-74D222F42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0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5" r:id="rId1"/>
    <p:sldLayoutId id="2147484456" r:id="rId2"/>
    <p:sldLayoutId id="2147484457" r:id="rId3"/>
    <p:sldLayoutId id="2147484458" r:id="rId4"/>
    <p:sldLayoutId id="2147484459" r:id="rId5"/>
    <p:sldLayoutId id="2147484460" r:id="rId6"/>
    <p:sldLayoutId id="2147484461" r:id="rId7"/>
    <p:sldLayoutId id="2147484462" r:id="rId8"/>
    <p:sldLayoutId id="2147484463" r:id="rId9"/>
    <p:sldLayoutId id="2147484464" r:id="rId10"/>
    <p:sldLayoutId id="2147484465" r:id="rId11"/>
    <p:sldLayoutId id="2147484466" r:id="rId12"/>
    <p:sldLayoutId id="2147484467" r:id="rId13"/>
    <p:sldLayoutId id="2147484468" r:id="rId14"/>
    <p:sldLayoutId id="2147484469" r:id="rId15"/>
    <p:sldLayoutId id="2147484470" r:id="rId16"/>
    <p:sldLayoutId id="214748447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40000"/>
                <a:lumOff val="60000"/>
              </a:schemeClr>
            </a:gs>
            <a:gs pos="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EAB06-07D9-42C0-BBD2-B5E260F1F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6"/>
            <a:ext cx="8689976" cy="981020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Educational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B7E6C-E35F-4FB8-BC5C-0D76A492D1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2285" y="3540154"/>
            <a:ext cx="8689976" cy="2239861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3200" b="1" u="sng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TEAM MEMBERS</a:t>
            </a:r>
          </a:p>
          <a:p>
            <a:pPr algn="l"/>
            <a:r>
              <a:rPr lang="en-US" sz="3500" b="1" dirty="0">
                <a:solidFill>
                  <a:schemeClr val="accent4">
                    <a:lumMod val="50000"/>
                  </a:schemeClr>
                </a:solidFill>
                <a:latin typeface="Gabriola" panose="04040605051002020D02" pitchFamily="82" charset="0"/>
              </a:rPr>
              <a:t>1.Fathima  </a:t>
            </a:r>
            <a:r>
              <a:rPr lang="en-US" sz="3500" b="1" dirty="0" err="1">
                <a:solidFill>
                  <a:schemeClr val="accent4">
                    <a:lumMod val="50000"/>
                  </a:schemeClr>
                </a:solidFill>
                <a:latin typeface="Gabriola" panose="04040605051002020D02" pitchFamily="82" charset="0"/>
              </a:rPr>
              <a:t>naseefa</a:t>
            </a:r>
            <a:endParaRPr lang="en-US" sz="3500" b="1" dirty="0">
              <a:solidFill>
                <a:schemeClr val="accent4">
                  <a:lumMod val="50000"/>
                </a:schemeClr>
              </a:solidFill>
              <a:latin typeface="Gabriola" panose="04040605051002020D02" pitchFamily="82" charset="0"/>
            </a:endParaRPr>
          </a:p>
          <a:p>
            <a:pPr algn="l"/>
            <a:r>
              <a:rPr lang="en-US" sz="3500" b="1" dirty="0">
                <a:solidFill>
                  <a:schemeClr val="accent4">
                    <a:lumMod val="50000"/>
                  </a:schemeClr>
                </a:solidFill>
                <a:latin typeface="Gabriola" panose="04040605051002020D02" pitchFamily="82" charset="0"/>
              </a:rPr>
              <a:t>2.Keerthana  baby</a:t>
            </a:r>
          </a:p>
          <a:p>
            <a:pPr algn="l"/>
            <a:r>
              <a:rPr lang="en-US" sz="3500" b="1" dirty="0">
                <a:solidFill>
                  <a:schemeClr val="accent4">
                    <a:lumMod val="50000"/>
                  </a:schemeClr>
                </a:solidFill>
                <a:latin typeface="Gabriola" panose="04040605051002020D02" pitchFamily="82" charset="0"/>
              </a:rPr>
              <a:t>3.Nikita  </a:t>
            </a:r>
            <a:r>
              <a:rPr lang="en-US" sz="3500" b="1" dirty="0" err="1">
                <a:solidFill>
                  <a:schemeClr val="accent4">
                    <a:lumMod val="50000"/>
                  </a:schemeClr>
                </a:solidFill>
                <a:latin typeface="Gabriola" panose="04040605051002020D02" pitchFamily="82" charset="0"/>
              </a:rPr>
              <a:t>johny</a:t>
            </a:r>
            <a:r>
              <a:rPr lang="en-US" sz="3500" b="1" dirty="0">
                <a:solidFill>
                  <a:schemeClr val="accent4">
                    <a:lumMod val="50000"/>
                  </a:schemeClr>
                </a:solidFill>
                <a:latin typeface="Gabriola" panose="04040605051002020D02" pitchFamily="82" charset="0"/>
              </a:rPr>
              <a:t>  </a:t>
            </a:r>
            <a:r>
              <a:rPr lang="en-US" sz="3500" b="1" dirty="0" err="1">
                <a:solidFill>
                  <a:schemeClr val="accent4">
                    <a:lumMod val="50000"/>
                  </a:schemeClr>
                </a:solidFill>
                <a:latin typeface="Gabriola" panose="04040605051002020D02" pitchFamily="82" charset="0"/>
              </a:rPr>
              <a:t>kachappilly</a:t>
            </a:r>
            <a:endParaRPr lang="en-US" sz="3500" b="1" dirty="0">
              <a:solidFill>
                <a:schemeClr val="accent4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8571E-F5C6-4F1F-AB59-3773580AACC8}"/>
              </a:ext>
            </a:extLst>
          </p:cNvPr>
          <p:cNvSpPr txBox="1"/>
          <p:nvPr/>
        </p:nvSpPr>
        <p:spPr>
          <a:xfrm>
            <a:off x="1751012" y="2721114"/>
            <a:ext cx="5578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Monotype Corsiva" panose="03010101010201010101" pitchFamily="66" charset="0"/>
              </a:rPr>
              <a:t>Perfected By: Team Spirit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5B7A3-5157-46BE-AEFB-662580456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824" y="3493263"/>
            <a:ext cx="3962400" cy="1981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0" name="Half Frame 9">
            <a:extLst>
              <a:ext uri="{FF2B5EF4-FFF2-40B4-BE49-F238E27FC236}">
                <a16:creationId xmlns:a16="http://schemas.microsoft.com/office/drawing/2014/main" id="{8E01498A-81F1-4578-AB99-93F241A2E251}"/>
              </a:ext>
            </a:extLst>
          </p:cNvPr>
          <p:cNvSpPr/>
          <p:nvPr/>
        </p:nvSpPr>
        <p:spPr>
          <a:xfrm rot="16200000">
            <a:off x="1220225" y="567676"/>
            <a:ext cx="5010269" cy="7208663"/>
          </a:xfrm>
          <a:prstGeom prst="halfFrame">
            <a:avLst>
              <a:gd name="adj1" fmla="val 11165"/>
              <a:gd name="adj2" fmla="val 9950"/>
            </a:avLst>
          </a:prstGeom>
          <a:solidFill>
            <a:srgbClr val="002060"/>
          </a:solidFill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B38EB8D8-83F4-47EA-A6F8-2EB11019B241}"/>
              </a:ext>
            </a:extLst>
          </p:cNvPr>
          <p:cNvSpPr/>
          <p:nvPr/>
        </p:nvSpPr>
        <p:spPr>
          <a:xfrm rot="5400000">
            <a:off x="5969641" y="-766828"/>
            <a:ext cx="5126233" cy="6980173"/>
          </a:xfrm>
          <a:prstGeom prst="halfFrame">
            <a:avLst>
              <a:gd name="adj1" fmla="val 9665"/>
              <a:gd name="adj2" fmla="val 9554"/>
            </a:avLst>
          </a:prstGeom>
          <a:solidFill>
            <a:schemeClr val="accent6">
              <a:lumMod val="50000"/>
            </a:schemeClr>
          </a:solidFill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328CB89-9F41-4763-8D99-10BA210F0A26}"/>
              </a:ext>
            </a:extLst>
          </p:cNvPr>
          <p:cNvSpPr/>
          <p:nvPr/>
        </p:nvSpPr>
        <p:spPr>
          <a:xfrm>
            <a:off x="2088859" y="2197916"/>
            <a:ext cx="419449" cy="377503"/>
          </a:xfrm>
          <a:prstGeom prst="chevron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9DD4FB15-6017-4D14-AE91-FFD5E301ECD6}"/>
              </a:ext>
            </a:extLst>
          </p:cNvPr>
          <p:cNvSpPr/>
          <p:nvPr/>
        </p:nvSpPr>
        <p:spPr>
          <a:xfrm>
            <a:off x="2508308" y="2197916"/>
            <a:ext cx="419449" cy="377503"/>
          </a:xfrm>
          <a:prstGeom prst="chevron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609DDD6C-3BE6-4E2F-B044-9C5419B20B50}"/>
              </a:ext>
            </a:extLst>
          </p:cNvPr>
          <p:cNvSpPr/>
          <p:nvPr/>
        </p:nvSpPr>
        <p:spPr>
          <a:xfrm>
            <a:off x="2927757" y="2197916"/>
            <a:ext cx="419449" cy="377503"/>
          </a:xfrm>
          <a:prstGeom prst="chevron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213DA5B6-BB6F-4B27-9BF9-C509D337F2B6}"/>
              </a:ext>
            </a:extLst>
          </p:cNvPr>
          <p:cNvSpPr/>
          <p:nvPr/>
        </p:nvSpPr>
        <p:spPr>
          <a:xfrm>
            <a:off x="3347206" y="2197916"/>
            <a:ext cx="419449" cy="377503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5762EDD-71D8-444B-820B-ED7C83FDCC1F}"/>
              </a:ext>
            </a:extLst>
          </p:cNvPr>
          <p:cNvSpPr/>
          <p:nvPr/>
        </p:nvSpPr>
        <p:spPr>
          <a:xfrm>
            <a:off x="3767611" y="2197916"/>
            <a:ext cx="419449" cy="377503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C6242BDB-1D05-418E-B423-950A78141515}"/>
              </a:ext>
            </a:extLst>
          </p:cNvPr>
          <p:cNvSpPr/>
          <p:nvPr/>
        </p:nvSpPr>
        <p:spPr>
          <a:xfrm>
            <a:off x="4190808" y="2197916"/>
            <a:ext cx="419449" cy="377503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963F4249-B113-4286-95C6-FC5FB5DEAAFD}"/>
              </a:ext>
            </a:extLst>
          </p:cNvPr>
          <p:cNvSpPr/>
          <p:nvPr/>
        </p:nvSpPr>
        <p:spPr>
          <a:xfrm>
            <a:off x="4623224" y="2208274"/>
            <a:ext cx="419449" cy="377503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3306ED27-31B8-4703-A19D-E86064877EA4}"/>
              </a:ext>
            </a:extLst>
          </p:cNvPr>
          <p:cNvSpPr/>
          <p:nvPr/>
        </p:nvSpPr>
        <p:spPr>
          <a:xfrm>
            <a:off x="7565027" y="2197915"/>
            <a:ext cx="419449" cy="377503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07380806-1696-4C5F-8F51-503592427D99}"/>
              </a:ext>
            </a:extLst>
          </p:cNvPr>
          <p:cNvSpPr/>
          <p:nvPr/>
        </p:nvSpPr>
        <p:spPr>
          <a:xfrm>
            <a:off x="7119966" y="2208273"/>
            <a:ext cx="419449" cy="377503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896E267-0512-4FEB-86F6-D2FFC34924F9}"/>
              </a:ext>
            </a:extLst>
          </p:cNvPr>
          <p:cNvSpPr/>
          <p:nvPr/>
        </p:nvSpPr>
        <p:spPr>
          <a:xfrm>
            <a:off x="6696447" y="2208273"/>
            <a:ext cx="419449" cy="377503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5DCA05CF-8C80-4717-80F5-DDEE4FBE4CD7}"/>
              </a:ext>
            </a:extLst>
          </p:cNvPr>
          <p:cNvSpPr/>
          <p:nvPr/>
        </p:nvSpPr>
        <p:spPr>
          <a:xfrm>
            <a:off x="6282464" y="2208273"/>
            <a:ext cx="419449" cy="37750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4B2C5C22-AE2B-4875-9E88-EAB0076154A7}"/>
              </a:ext>
            </a:extLst>
          </p:cNvPr>
          <p:cNvSpPr/>
          <p:nvPr/>
        </p:nvSpPr>
        <p:spPr>
          <a:xfrm>
            <a:off x="5857549" y="2222385"/>
            <a:ext cx="419449" cy="377503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6695B999-8DFA-4C44-9AAC-6D376F024636}"/>
              </a:ext>
            </a:extLst>
          </p:cNvPr>
          <p:cNvSpPr/>
          <p:nvPr/>
        </p:nvSpPr>
        <p:spPr>
          <a:xfrm>
            <a:off x="5438100" y="2223082"/>
            <a:ext cx="419449" cy="37750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ED7AF6D7-8E15-4ED6-A3A9-A4A38D1E669E}"/>
              </a:ext>
            </a:extLst>
          </p:cNvPr>
          <p:cNvSpPr/>
          <p:nvPr/>
        </p:nvSpPr>
        <p:spPr>
          <a:xfrm>
            <a:off x="5030662" y="2215678"/>
            <a:ext cx="419449" cy="377503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46730FAE-3ECE-4287-A02C-0BB37C84E374}"/>
              </a:ext>
            </a:extLst>
          </p:cNvPr>
          <p:cNvSpPr/>
          <p:nvPr/>
        </p:nvSpPr>
        <p:spPr>
          <a:xfrm>
            <a:off x="9324744" y="2197913"/>
            <a:ext cx="419449" cy="377503"/>
          </a:xfrm>
          <a:prstGeom prst="chevron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DF2F360B-D2D7-40C6-9A07-FCFD1002A61A}"/>
              </a:ext>
            </a:extLst>
          </p:cNvPr>
          <p:cNvSpPr/>
          <p:nvPr/>
        </p:nvSpPr>
        <p:spPr>
          <a:xfrm>
            <a:off x="8876569" y="2197913"/>
            <a:ext cx="419449" cy="377503"/>
          </a:xfrm>
          <a:prstGeom prst="chevron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9096C87B-25D4-4124-BAA3-85F7EAF1A8EB}"/>
              </a:ext>
            </a:extLst>
          </p:cNvPr>
          <p:cNvSpPr/>
          <p:nvPr/>
        </p:nvSpPr>
        <p:spPr>
          <a:xfrm>
            <a:off x="8420640" y="2197913"/>
            <a:ext cx="419449" cy="377503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491ADDD6-FDE4-4E8D-98E9-7ACF798752FE}"/>
              </a:ext>
            </a:extLst>
          </p:cNvPr>
          <p:cNvSpPr/>
          <p:nvPr/>
        </p:nvSpPr>
        <p:spPr>
          <a:xfrm>
            <a:off x="7983080" y="2197914"/>
            <a:ext cx="419449" cy="377503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E7E0FDA9-D2AE-494D-8A3D-FA4CED0254F2}"/>
              </a:ext>
            </a:extLst>
          </p:cNvPr>
          <p:cNvSpPr/>
          <p:nvPr/>
        </p:nvSpPr>
        <p:spPr>
          <a:xfrm>
            <a:off x="9772919" y="2195691"/>
            <a:ext cx="419449" cy="377503"/>
          </a:xfrm>
          <a:prstGeom prst="chevron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17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95B2-4218-484A-A3E7-FC190D8F77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0B86A9-E1D6-4CCD-BC73-53A02634DD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449CC-53BE-4EE8-A7D9-44E5B4397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"/>
            <a:ext cx="12049125" cy="67151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2367777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9046-B619-4F80-A3DD-0E3299F09D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6FBA7-7238-44D2-AD2F-106F6CDC17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7DE0E-AC26-41C3-AA2C-EDD104AEB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6" y="109057"/>
            <a:ext cx="11937534" cy="661891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129902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0BEB7-BB27-4330-A210-17E2C5C370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4F8FF-46F0-4216-B650-789E4DDE9D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8C864-25E8-41C1-8F80-1454D7F5A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9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4000">
              <a:schemeClr val="accent5">
                <a:lumMod val="75000"/>
              </a:schemeClr>
            </a:gs>
            <a:gs pos="100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8162-F2CE-4ADC-A481-02B8385164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B0364-43C7-44B4-B3EE-4A91F1B4A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293875-DED9-4BBF-8F06-C89B5F9DD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40" y="147637"/>
            <a:ext cx="11588519" cy="6562726"/>
          </a:xfrm>
          <a:prstGeom prst="snip2DiagRect">
            <a:avLst>
              <a:gd name="adj1" fmla="val 0"/>
              <a:gd name="adj2" fmla="val 17102"/>
            </a:avLst>
          </a:prstGeom>
          <a:blipFill>
            <a:blip r:embed="rId3"/>
            <a:tile tx="0" ty="0" sx="100000" sy="100000" flip="none" algn="tl"/>
          </a:blip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8325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EE19-1E61-496C-AC93-82661061BF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48A474-836F-446D-BFEB-C6ADEB05B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CC25E7-57D6-4092-B786-71814B1D3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14300"/>
            <a:ext cx="11963400" cy="66294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00364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BFDAF-3E24-4913-8488-E054564559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85A72E-388F-425F-A920-6CE096810F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B5A291-BB50-4D89-9BA9-F7F0CC636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52400"/>
            <a:ext cx="11887200" cy="65722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6851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EA0D-1CAD-447F-B30F-BA8E81C349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047FCC-0770-4693-8B26-612442E1E3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19065-66D6-4FF8-869F-BE7059726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68449"/>
            <a:ext cx="11401425" cy="624665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3506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pattFill prst="pct90">
          <a:fgClr>
            <a:schemeClr val="tx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FF81-4F7F-4D18-8D15-E0F41CCE8A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13834-29CB-416D-96CE-F0AF57C0FD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25561-6DD5-4F97-A728-8F9C39053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0844"/>
            <a:ext cx="12192000" cy="492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3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E76E4-6E24-4D87-9565-1A6CCA2C6F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4A626-7213-4DB9-BAE6-92CE0F12F0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FE59E-EA93-450F-83A2-28E1C462A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09551"/>
            <a:ext cx="11734801" cy="641032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8512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ashVert">
          <a:fgClr>
            <a:schemeClr val="accent2">
              <a:lumMod val="40000"/>
              <a:lumOff val="60000"/>
            </a:schemeClr>
          </a:fgClr>
          <a:bgClr>
            <a:srgbClr val="843FA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A36E-95A3-4505-96E0-5B67422559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0FE96-0243-4F5E-996E-02D75A57DF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E2396-E486-49F2-ABE1-6A64EB659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33350"/>
            <a:ext cx="7381875" cy="65531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0" cap="sq">
            <a:gradFill>
              <a:gsLst>
                <a:gs pos="71440">
                  <a:srgbClr val="9B2BAC"/>
                </a:gs>
                <a:gs pos="95500">
                  <a:srgbClr val="E9A2DB"/>
                </a:gs>
                <a:gs pos="100000">
                  <a:srgbClr val="DB7ADE"/>
                </a:gs>
                <a:gs pos="0">
                  <a:schemeClr val="accent6">
                    <a:lumMod val="75000"/>
                  </a:schemeClr>
                </a:gs>
                <a:gs pos="100000">
                  <a:srgbClr val="843FAF"/>
                </a:gs>
                <a:gs pos="0">
                  <a:srgbClr val="C371CD"/>
                </a:gs>
                <a:gs pos="32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</a:gra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2499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789B5-979D-496F-B5AE-4B24A53851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16A98-8B43-4B28-94AA-730E113C85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250A3D-4512-43F5-B6CB-5D97DFAAB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3311">
            <a:off x="3743573" y="0"/>
            <a:ext cx="4847949" cy="6858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64334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4879-8A06-4194-BF14-E575C37F9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5BC7A9-C06D-4430-9E6D-2B761E6455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42786-ED04-4308-AD35-75EE2630B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314324"/>
            <a:ext cx="11372850" cy="617220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811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9092">
              <a:srgbClr val="6D8AAF"/>
            </a:gs>
            <a:gs pos="64000">
              <a:schemeClr val="tx1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133F-AF8F-49F0-A91A-2D464F9587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9777" y="3656163"/>
            <a:ext cx="3114922" cy="492853"/>
          </a:xfrm>
        </p:spPr>
        <p:txBody>
          <a:bodyPr>
            <a:noAutofit/>
          </a:bodyPr>
          <a:lstStyle/>
          <a:p>
            <a:pPr algn="ctr"/>
            <a:endParaRPr lang="en-US" sz="2400" b="1" i="1" dirty="0">
              <a:solidFill>
                <a:schemeClr val="bg1">
                  <a:lumMod val="95000"/>
                  <a:lumOff val="5000"/>
                </a:schemeClr>
              </a:solidFill>
              <a:latin typeface="Monotype Corsiva" panose="03010101010201010101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7EF17-7A13-4C94-99F9-1C1E084446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99FF88-6322-4D5D-9493-F2826C0BF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031" y="186655"/>
            <a:ext cx="7692704" cy="64846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0732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0552E-FD96-4A2B-B3D5-9F8FFCF2EC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2CDF2B-01C0-4FC4-A1E5-5E3918990E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87367-5109-4C09-AADE-A89E44B54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66676"/>
            <a:ext cx="11982450" cy="66865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407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7E1F-6D2A-4D11-B4B0-CBB57C372A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77C9C-D2CB-4E4C-9D4F-024EB22CB1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2CACE-C2E4-452D-AC5F-1EF0824E1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4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90">
          <a:fgClr>
            <a:schemeClr val="tx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D5386-FAE1-4733-AF21-9DDA6ADEC9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E1268-4B94-4E6A-93F2-0C31FCF13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9FE61-A6D7-490F-943C-64F42558F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612" y="76200"/>
            <a:ext cx="6977063" cy="6705600"/>
          </a:xfrm>
          <a:prstGeom prst="rect">
            <a:avLst/>
          </a:prstGeom>
          <a:solidFill>
            <a:srgbClr val="0070C0"/>
          </a:solidFill>
          <a:ln w="127000" cap="rnd">
            <a:gradFill>
              <a:gsLst>
                <a:gs pos="100000">
                  <a:schemeClr val="bg1">
                    <a:lumMod val="50000"/>
                  </a:schemeClr>
                </a:gs>
                <a:gs pos="2000">
                  <a:srgbClr val="9C8B90"/>
                </a:gs>
                <a:gs pos="17000">
                  <a:srgbClr val="B997A1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</a:gsLst>
              <a:lin ang="5400000" scaled="1"/>
            </a:gra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4926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0E72-4BD6-45D7-9B66-16A0B48DF6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1B56E2-65C8-435F-94EB-9D3442FDFF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09B3D-3753-4A93-8200-ED382B825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05058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1065</TotalTime>
  <Words>22</Words>
  <Application>Microsoft Office PowerPoint</Application>
  <PresentationFormat>Widescreen</PresentationFormat>
  <Paragraphs>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Algerian</vt:lpstr>
      <vt:lpstr>Arial</vt:lpstr>
      <vt:lpstr>Gabriola</vt:lpstr>
      <vt:lpstr>Impact</vt:lpstr>
      <vt:lpstr>Monotype Corsiva</vt:lpstr>
      <vt:lpstr>Tw Cen MT</vt:lpstr>
      <vt:lpstr>Droplet</vt:lpstr>
      <vt:lpstr>Educational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EduBuddy</dc:title>
  <dc:creator>Johny Kachappilly</dc:creator>
  <cp:lastModifiedBy>Johny Kachappilly</cp:lastModifiedBy>
  <cp:revision>102</cp:revision>
  <dcterms:created xsi:type="dcterms:W3CDTF">2020-12-02T09:52:35Z</dcterms:created>
  <dcterms:modified xsi:type="dcterms:W3CDTF">2020-12-23T08:19:09Z</dcterms:modified>
</cp:coreProperties>
</file>